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8107" autoAdjust="0"/>
  </p:normalViewPr>
  <p:slideViewPr>
    <p:cSldViewPr>
      <p:cViewPr varScale="1">
        <p:scale>
          <a:sx n="64" d="100"/>
          <a:sy n="64" d="100"/>
        </p:scale>
        <p:origin x="-23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11B68-25A5-4E15-8B9A-9DEF8A2E1E1E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DA478-4CF4-4C1F-B741-D77EA193D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7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D965-61D9-4F98-AC97-8858E8216B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09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remember about</a:t>
            </a:r>
            <a:r>
              <a:rPr lang="en-US" baseline="0" dirty="0" smtClean="0"/>
              <a:t> the observer methods from the last day</a:t>
            </a:r>
          </a:p>
          <a:p>
            <a:r>
              <a:rPr lang="en-US" baseline="0" dirty="0" smtClean="0"/>
              <a:t>3 ways of observation what are they</a:t>
            </a:r>
          </a:p>
          <a:p>
            <a:r>
              <a:rPr lang="en-US" dirty="0" smtClean="0"/>
              <a:t>Habituation (Big Brother)</a:t>
            </a:r>
          </a:p>
          <a:p>
            <a:r>
              <a:rPr lang="en-US" dirty="0" smtClean="0"/>
              <a:t>Go native (live as part of the community)</a:t>
            </a:r>
          </a:p>
          <a:p>
            <a:r>
              <a:rPr lang="en-US" dirty="0" smtClean="0"/>
              <a:t>Hidden cameras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88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Measurement is fraught with difficulties?</a:t>
            </a:r>
            <a:r>
              <a:rPr lang="en-US" baseline="0" dirty="0" smtClean="0"/>
              <a:t> How do you compare 2 things?</a:t>
            </a:r>
          </a:p>
          <a:p>
            <a:r>
              <a:rPr lang="en-US" baseline="0" dirty="0" smtClean="0"/>
              <a:t>Exercise here with comparing schools as this is a heated debate? This will get them awake, take American intentional of Lusaka and BMIS</a:t>
            </a:r>
          </a:p>
          <a:p>
            <a:r>
              <a:rPr lang="en-US" baseline="0" dirty="0" smtClean="0"/>
              <a:t>Get them to make a heading list with percentages</a:t>
            </a:r>
          </a:p>
          <a:p>
            <a:r>
              <a:rPr lang="en-US" baseline="0" dirty="0" smtClean="0"/>
              <a:t>Buildings</a:t>
            </a:r>
          </a:p>
          <a:p>
            <a:r>
              <a:rPr lang="en-US" baseline="0" dirty="0" smtClean="0"/>
              <a:t>Students</a:t>
            </a:r>
          </a:p>
          <a:p>
            <a:r>
              <a:rPr lang="en-US" baseline="0" dirty="0" smtClean="0"/>
              <a:t>Parents</a:t>
            </a:r>
          </a:p>
          <a:p>
            <a:r>
              <a:rPr lang="en-US" baseline="0" dirty="0" smtClean="0"/>
              <a:t>Teachers, PD </a:t>
            </a:r>
          </a:p>
          <a:p>
            <a:r>
              <a:rPr lang="en-US" baseline="0" dirty="0" smtClean="0"/>
              <a:t>Tax status</a:t>
            </a:r>
          </a:p>
          <a:p>
            <a:r>
              <a:rPr lang="en-US" baseline="0" dirty="0" smtClean="0"/>
              <a:t>Relationship with government</a:t>
            </a:r>
          </a:p>
          <a:p>
            <a:r>
              <a:rPr lang="en-US" baseline="0" dirty="0" smtClean="0"/>
              <a:t>Country economic situation</a:t>
            </a:r>
          </a:p>
          <a:p>
            <a:r>
              <a:rPr lang="en-US" baseline="0" dirty="0" smtClean="0"/>
              <a:t>    water, bribery,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Elections status/Political stability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3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predict behaviors?</a:t>
            </a:r>
          </a:p>
          <a:p>
            <a:r>
              <a:rPr lang="en-US" dirty="0" smtClean="0"/>
              <a:t>Examples </a:t>
            </a:r>
          </a:p>
          <a:p>
            <a:r>
              <a:rPr lang="en-US" dirty="0" smtClean="0"/>
              <a:t>People lack food they are unhappy</a:t>
            </a:r>
          </a:p>
          <a:p>
            <a:r>
              <a:rPr lang="en-US" dirty="0" smtClean="0"/>
              <a:t>Price of lemons</a:t>
            </a:r>
            <a:r>
              <a:rPr lang="en-US" baseline="0" dirty="0" smtClean="0"/>
              <a:t> go up people stop buying them</a:t>
            </a:r>
          </a:p>
          <a:p>
            <a:r>
              <a:rPr lang="en-US" baseline="0" dirty="0" smtClean="0"/>
              <a:t>Somebody trips over on the way to the front in </a:t>
            </a:r>
            <a:r>
              <a:rPr lang="en-US" baseline="0" dirty="0" err="1" smtClean="0"/>
              <a:t>assembley</a:t>
            </a:r>
            <a:r>
              <a:rPr lang="en-US" baseline="0" dirty="0" smtClean="0"/>
              <a:t>, everyone cheers</a:t>
            </a:r>
          </a:p>
          <a:p>
            <a:r>
              <a:rPr lang="en-US" baseline="0" dirty="0" smtClean="0"/>
              <a:t>Predictable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82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about the keyword of </a:t>
            </a:r>
            <a:r>
              <a:rPr lang="en-US" dirty="0" err="1" smtClean="0"/>
              <a:t>predictabilty</a:t>
            </a:r>
            <a:endParaRPr lang="en-US" dirty="0" smtClean="0"/>
          </a:p>
          <a:p>
            <a:r>
              <a:rPr lang="en-US" dirty="0" smtClean="0"/>
              <a:t>First 2 are just for </a:t>
            </a:r>
          </a:p>
          <a:p>
            <a:r>
              <a:rPr lang="en-US" dirty="0" smtClean="0"/>
              <a:t>5 minutes on the last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5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everyone is included it balanced itself out</a:t>
            </a:r>
          </a:p>
          <a:p>
            <a:r>
              <a:rPr lang="en-US" dirty="0" smtClean="0"/>
              <a:t>Insurance companies use this to offer cover against risk</a:t>
            </a:r>
            <a:r>
              <a:rPr lang="en-US" baseline="0" dirty="0" smtClean="0"/>
              <a:t> for car accidents, house cover, deaths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35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Law of probability V universal laws</a:t>
            </a:r>
          </a:p>
          <a:p>
            <a:r>
              <a:rPr lang="en-US" dirty="0" smtClean="0"/>
              <a:t>Throwing darts at a dart board</a:t>
            </a:r>
            <a:r>
              <a:rPr lang="en-US" baseline="0" dirty="0" smtClean="0"/>
              <a:t> with 500 people of random ability</a:t>
            </a:r>
            <a:endParaRPr lang="en-US" dirty="0" smtClean="0"/>
          </a:p>
          <a:p>
            <a:r>
              <a:rPr lang="en-US" dirty="0" smtClean="0"/>
              <a:t>Experiment with lots of molecules being mixed</a:t>
            </a:r>
            <a:r>
              <a:rPr lang="en-US" baseline="0" dirty="0" smtClean="0"/>
              <a:t> together</a:t>
            </a:r>
            <a:endParaRPr lang="en-US" dirty="0" smtClean="0"/>
          </a:p>
          <a:p>
            <a:r>
              <a:rPr lang="en-US" dirty="0" smtClean="0"/>
              <a:t>Both of these follow</a:t>
            </a:r>
            <a:r>
              <a:rPr lang="en-US" baseline="0" dirty="0" smtClean="0"/>
              <a:t> the law of large numbers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45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difference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ecomonmist</a:t>
            </a:r>
            <a:r>
              <a:rPr lang="en-US" baseline="0" dirty="0" smtClean="0"/>
              <a:t> Paul Ehrlich 1973 predicted that by 1990 65 million </a:t>
            </a:r>
            <a:r>
              <a:rPr lang="en-US" baseline="0" dirty="0" err="1" smtClean="0"/>
              <a:t>americas</a:t>
            </a:r>
            <a:r>
              <a:rPr lang="en-US" baseline="0" dirty="0" smtClean="0"/>
              <a:t> would be starving based on pre 1973 trends</a:t>
            </a:r>
          </a:p>
          <a:p>
            <a:r>
              <a:rPr lang="en-US" baseline="0" dirty="0" smtClean="0"/>
              <a:t>By 1990 65 million </a:t>
            </a:r>
            <a:r>
              <a:rPr lang="en-US" baseline="0" dirty="0" err="1" smtClean="0"/>
              <a:t>americasn</a:t>
            </a:r>
            <a:r>
              <a:rPr lang="en-US" baseline="0" dirty="0" smtClean="0"/>
              <a:t> were overweight, things change, food production changes, eating habits, prices of food, government policies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Trend show the direction which a variable is moving, it does not explain why </a:t>
            </a:r>
          </a:p>
          <a:p>
            <a:r>
              <a:rPr lang="en-US" baseline="0" dirty="0" smtClean="0"/>
              <a:t>Horse racing and betting, the bookies the law large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68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9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2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7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8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5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4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1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1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4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4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FBD7-C3CD-4C11-B8E5-ABA6687764F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3C8BF-20FD-45A4-8F08-257F86808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0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4400" cy="329565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57600"/>
            <a:ext cx="4002617" cy="3001963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0"/>
            <a:ext cx="2981325" cy="3400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989118"/>
            <a:ext cx="2844800" cy="381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</a:p>
          <a:p>
            <a:r>
              <a:rPr lang="en-US" dirty="0" smtClean="0"/>
              <a:t>What is the difference? 2 minutes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200400"/>
            <a:ext cx="4457700" cy="295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9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/>
              <a:t>Trend show the direction which a variable is moving, it does not explain why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16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Human Sciences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3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Observation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0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more difficult to measure things in the human sciences than in the natural sciences?</a:t>
            </a:r>
          </a:p>
          <a:p>
            <a:r>
              <a:rPr lang="en-US" dirty="0" smtClean="0"/>
              <a:t>How do you measure though?</a:t>
            </a:r>
          </a:p>
          <a:p>
            <a:r>
              <a:rPr lang="en-US" dirty="0" smtClean="0"/>
              <a:t>Can you count how many thoughts you will have in the next minute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06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experiment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19324"/>
            <a:ext cx="3543300" cy="449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00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develop laws and theories</a:t>
            </a:r>
          </a:p>
          <a:p>
            <a:r>
              <a:rPr lang="en-US" dirty="0" smtClean="0"/>
              <a:t>How does this work in human science considering free will?</a:t>
            </a:r>
          </a:p>
          <a:p>
            <a:r>
              <a:rPr lang="en-US" dirty="0" smtClean="0"/>
              <a:t>Can you predict behaviors?</a:t>
            </a:r>
          </a:p>
          <a:p>
            <a:r>
              <a:rPr lang="en-US" baseline="0" dirty="0" smtClean="0"/>
              <a:t>Predictable elements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343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what extent do you find the </a:t>
            </a:r>
            <a:r>
              <a:rPr lang="en-US" dirty="0" err="1" smtClean="0"/>
              <a:t>behaviour</a:t>
            </a:r>
            <a:r>
              <a:rPr lang="en-US" dirty="0" smtClean="0"/>
              <a:t> of your family and friends predictable?</a:t>
            </a:r>
          </a:p>
          <a:p>
            <a:r>
              <a:rPr lang="en-US" dirty="0" smtClean="0"/>
              <a:t>When your parents are giving you advice can you ever finish the sentence?</a:t>
            </a:r>
          </a:p>
          <a:p>
            <a:r>
              <a:rPr lang="en-US" dirty="0" smtClean="0"/>
              <a:t>State 3 generalizations about human </a:t>
            </a:r>
            <a:r>
              <a:rPr lang="en-US" dirty="0" err="1" smtClean="0"/>
              <a:t>behaviour</a:t>
            </a:r>
            <a:r>
              <a:rPr lang="en-US" dirty="0" smtClean="0"/>
              <a:t> you think apply to all human beings?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28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large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large populations random variations tend to cancel out</a:t>
            </a:r>
          </a:p>
          <a:p>
            <a:r>
              <a:rPr lang="en-US" dirty="0" smtClean="0"/>
              <a:t>50% female</a:t>
            </a:r>
          </a:p>
          <a:p>
            <a:r>
              <a:rPr lang="en-US" dirty="0" smtClean="0"/>
              <a:t>50% male</a:t>
            </a:r>
          </a:p>
          <a:p>
            <a:r>
              <a:rPr lang="en-US" dirty="0" smtClean="0"/>
              <a:t>Children example</a:t>
            </a:r>
          </a:p>
          <a:p>
            <a:r>
              <a:rPr lang="en-US" dirty="0" smtClean="0"/>
              <a:t>Insurance cover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Probabilistic laws V Universal laws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284" y="2362200"/>
            <a:ext cx="3179091" cy="23812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50250"/>
            <a:ext cx="281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64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479</Words>
  <Application>Microsoft Office PowerPoint</Application>
  <PresentationFormat>On-screen Show (4:3)</PresentationFormat>
  <Paragraphs>77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The Human Sciences</vt:lpstr>
      <vt:lpstr>Methods </vt:lpstr>
      <vt:lpstr>Measurement</vt:lpstr>
      <vt:lpstr>Experiment</vt:lpstr>
      <vt:lpstr>Laws</vt:lpstr>
      <vt:lpstr>Ideas</vt:lpstr>
      <vt:lpstr>Law of large numbers</vt:lpstr>
      <vt:lpstr>Probabilistic laws V Universal laws</vt:lpstr>
      <vt:lpstr>Trends and Laws</vt:lpstr>
      <vt:lpstr>Trends and Laws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O'loghlin</dc:creator>
  <cp:lastModifiedBy>Shane O'loghlin</cp:lastModifiedBy>
  <cp:revision>6</cp:revision>
  <dcterms:created xsi:type="dcterms:W3CDTF">2012-10-31T06:30:47Z</dcterms:created>
  <dcterms:modified xsi:type="dcterms:W3CDTF">2012-10-31T07:36:18Z</dcterms:modified>
</cp:coreProperties>
</file>